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7" d="100"/>
          <a:sy n="47" d="100"/>
        </p:scale>
        <p:origin x="696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</TotalTime>
  <Words>0</Words>
  <Application>Microsoft Office PowerPoint</Application>
  <PresentationFormat>Custom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Kuning Tebal Bentuk Laporan Keuangan Keuangan Presentasi</dc:title>
  <dc:creator>putriiu16</dc:creator>
  <cp:keywords>DAFRbhFArm4,BADtZm7YbdI</cp:keywords>
  <cp:lastModifiedBy>fsdio</cp:lastModifiedBy>
  <cp:revision>6</cp:revision>
  <dcterms:created xsi:type="dcterms:W3CDTF">2022-11-09T12:06:46Z</dcterms:created>
  <dcterms:modified xsi:type="dcterms:W3CDTF">2022-11-10T05:35:16Z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2022-11-09T00:00:00Z</vt:filetime>
  </property>
  <property fmtid="{D5CDD505-2E9C-101B-9397-08002B2CF9AE}" pid="3" name="Creator">
    <vt:lpwstr>Canva</vt:lpwstr>
  </property>
  <property fmtid="{D5CDD505-2E9C-101B-9397-08002B2CF9AE}" pid="4" name="LastSaved">
    <vt:filetime>2022-11-09T00:00:00Z</vt:filetime>
  </property>
</Properties>
</file>